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1.xml" ContentType="application/vnd.openxmlformats-officedocument.presentationml.notesSlide+xml"/>
  <Override PartName="/ppt/notesSlides/_rels/notes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chemeClr val="dk1"/>
                </a:solidFill>
                <a:latin typeface="Jost"/>
              </a:rPr>
              <a:t>Kliknij, aby przesunąć slajd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EE1692A-7E82-4364-91A7-D754C6B5F68F}" type="slidenum"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Arial"/>
              </a:rPr>
              <a:t>Tak jak w przypadku biura podstawą do myślenia o dokumencie jest pojedyncza kartka papieru umieszczona w maszynie do pisania, tak w przypadku DTP paradygmat opiera się na obrazie ramki drukarskiej, reprezentującej obszar zadruku i umieszczonych w niej „ramkach” tekstu. Te dwa obrazy mają swoje bezpośrednie przełożenie na interface’y aplikacji office’owych i DTP. W tych ostatnich, klasycznie, dokumenty składają się z ramek z umieszczoną w nich zawartością – czy to tekstem, czy grafiką.</a:t>
            </a:r>
            <a:endParaRPr b="0" lang="pl-PL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DA5943-0E48-48D7-B3FD-C085291BBC7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00C12D0-61EB-49AA-B54F-B6339288F4A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7CB0056-9B11-469E-9C22-2F5743B3CA9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259021D-A444-477B-9244-C8AA53572D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1157E18-B0F2-46A7-A31F-BD7A7553A8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l-P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1EC8AEA-B8C9-4C19-9E5A-4247286EF1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38361F5-9319-4B85-9D29-0BCF75764E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B78B927-B1DB-4A5D-8FA5-F82BDC59F7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ytuł i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3ADA39DE-A60C-47DA-9328-9316CC6BEB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F20FBD7B-AEA6-4DF8-A469-3AEFF454A53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BA7E324-BC8A-4B84-B95D-EBEC637C77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792080" y="4800600"/>
            <a:ext cx="5486040" cy="56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792080" y="61344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792080" y="5366880"/>
            <a:ext cx="5486040" cy="804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1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2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3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dt" idx="28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ftr" idx="29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sldNum" idx="30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</a:rPr>
              <a:t>Kliknij, aby edytować format tekstu tytułu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</a:rPr>
              <a:t>Kliknij, aby edytować format tekstu konspektu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</a:rPr>
              <a:t>Drugi poziom konspektu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Trzeci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Czwarty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Piąty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Szósty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Siódmy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0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11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1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31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32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629400" y="274320"/>
            <a:ext cx="2057040" cy="585180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274320"/>
            <a:ext cx="6018840" cy="585180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129760"/>
            <a:ext cx="7772040" cy="1470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10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11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</a:rPr>
              <a:t>Kliknij, aby edytować format tekstu konspektu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</a:rPr>
              <a:t>Drugi poziom konspektu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Trzeci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Czwarty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Piąty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Szósty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</a:rPr>
              <a:t>Siódmy poziom konspektu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32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32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4000" spc="-1" strike="noStrike" cap="all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2160" y="2906280"/>
            <a:ext cx="7772040" cy="15001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6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7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47600" y="1600200"/>
            <a:ext cx="4038840" cy="45259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8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8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9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20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21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534680"/>
            <a:ext cx="4039560" cy="639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1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46160" y="1534680"/>
            <a:ext cx="4040280" cy="63972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b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46160" y="2174760"/>
            <a:ext cx="4040280" cy="39513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t">
            <a:noAutofit/>
          </a:bodyPr>
          <a:p>
            <a:pPr marL="343080" indent="-34308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2400" spc="-1" strike="noStrike">
                <a:solidFill>
                  <a:schemeClr val="dk1"/>
                </a:solidFill>
                <a:latin typeface="Jost"/>
                <a:ea typeface="SimSun"/>
              </a:rPr>
              <a:t>Click to edit Master text styles</a:t>
            </a:r>
            <a:endParaRPr b="0" lang="pl-PL" sz="2400" spc="-1" strike="noStrike">
              <a:solidFill>
                <a:schemeClr val="dk1"/>
              </a:solidFill>
              <a:latin typeface="Jost"/>
            </a:endParaRPr>
          </a:p>
          <a:p>
            <a:pPr lvl="1" marL="743040" indent="-28584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2000" spc="-1" strike="noStrike">
                <a:solidFill>
                  <a:schemeClr val="dk1"/>
                </a:solidFill>
                <a:latin typeface="Jost"/>
                <a:ea typeface="SimSun"/>
              </a:rPr>
              <a:t>Second level</a:t>
            </a:r>
            <a:endParaRPr b="0" lang="pl-PL" sz="2000" spc="-1" strike="noStrike">
              <a:solidFill>
                <a:schemeClr val="dk1"/>
              </a:solidFill>
              <a:latin typeface="Jost"/>
            </a:endParaRPr>
          </a:p>
          <a:p>
            <a:pPr lvl="2" marL="11430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pl-PL" sz="1800" spc="-1" strike="noStrike">
                <a:solidFill>
                  <a:schemeClr val="dk1"/>
                </a:solidFill>
                <a:latin typeface="Jost"/>
                <a:ea typeface="SimSun"/>
              </a:rPr>
              <a:t>Third level</a:t>
            </a:r>
            <a:endParaRPr b="0" lang="pl-PL" sz="1800" spc="-1" strike="noStrike">
              <a:solidFill>
                <a:schemeClr val="dk1"/>
              </a:solidFill>
              <a:latin typeface="Jost"/>
            </a:endParaRPr>
          </a:p>
          <a:p>
            <a:pPr lvl="3" marL="1600200" indent="-228600" defTabSz="4572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Fourth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  <a:p>
            <a:pPr lvl="4" marL="2057400" indent="-228600" defTabSz="457200">
              <a:lnSpc>
                <a:spcPct val="100000"/>
              </a:lnSpc>
              <a:buClr>
                <a:srgbClr val="000000"/>
              </a:buClr>
              <a:buFont typeface="OpenSymbol"/>
              <a:buChar char="»"/>
            </a:pPr>
            <a:r>
              <a:rPr b="0" lang="pl-PL" sz="1600" spc="-1" strike="noStrike">
                <a:solidFill>
                  <a:schemeClr val="dk1"/>
                </a:solidFill>
                <a:latin typeface="Jost"/>
                <a:ea typeface="SimSun"/>
              </a:rPr>
              <a:t>Fifth level</a:t>
            </a:r>
            <a:endParaRPr b="0" lang="pl-PL" sz="16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 idx="22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 idx="23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 idx="24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4400" spc="-1" strike="noStrike">
                <a:solidFill>
                  <a:schemeClr val="dk2"/>
                </a:solidFill>
                <a:latin typeface="Jost"/>
                <a:ea typeface="SimSun"/>
              </a:rPr>
              <a:t>Click to edit Master title style</a:t>
            </a:r>
            <a:endParaRPr b="0" lang="pl-PL" sz="44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dt" idx="25"/>
          </p:nvPr>
        </p:nvSpPr>
        <p:spPr>
          <a:xfrm>
            <a:off x="457200" y="635688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ftr" idx="26"/>
          </p:nvPr>
        </p:nvSpPr>
        <p:spPr>
          <a:xfrm>
            <a:off x="3124080" y="6356880"/>
            <a:ext cx="28947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lstStyle>
            <a:lvl1pPr indent="0" algn="ctr">
              <a:buNone/>
              <a:defRPr b="0" lang="pl-PL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l-PL" sz="1400" spc="-1" strike="noStrike">
                <a:solidFill>
                  <a:srgbClr val="000000"/>
                </a:solid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sldNum" idx="27"/>
          </p:nvPr>
        </p:nvSpPr>
        <p:spPr>
          <a:xfrm>
            <a:off x="6553080" y="6356880"/>
            <a:ext cx="21333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>
              <a:buNone/>
            </a:pPr>
            <a:endParaRPr b="0" lang="pl-PL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1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383920"/>
            <a:ext cx="7772040" cy="1470240"/>
          </a:xfrm>
          <a:prstGeom prst="rect">
            <a:avLst/>
          </a:prstGeom>
          <a:noFill/>
          <a:ln w="0">
            <a:noFill/>
          </a:ln>
        </p:spPr>
        <p:txBody>
          <a:bodyPr numCol="1" spcCol="216000" lIns="90000" rIns="90000" tIns="45000" bIns="4500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„</a:t>
            </a: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Office”</a:t>
            </a:r>
            <a:br>
              <a:rPr sz="7200"/>
            </a:b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kontra</a:t>
            </a:r>
            <a:br>
              <a:rPr sz="7200"/>
            </a:br>
            <a:r>
              <a:rPr b="0" lang="pl-PL" sz="7200" spc="-1" strike="noStrike">
                <a:solidFill>
                  <a:srgbClr val="8c1504"/>
                </a:solidFill>
                <a:latin typeface="Jost"/>
                <a:ea typeface="SimSun"/>
              </a:rPr>
              <a:t>typografia</a:t>
            </a:r>
            <a:endParaRPr b="0" lang="pl-PL" sz="7200" spc="-1" strike="noStrike">
              <a:solidFill>
                <a:schemeClr val="dk1"/>
              </a:solidFill>
              <a:latin typeface="Jost"/>
            </a:endParaRPr>
          </a:p>
        </p:txBody>
      </p:sp>
      <p:sp>
        <p:nvSpPr>
          <p:cNvPr id="75" name="Pole tekstowe1"/>
          <p:cNvSpPr/>
          <p:nvPr/>
        </p:nvSpPr>
        <p:spPr>
          <a:xfrm>
            <a:off x="1881360" y="5812200"/>
            <a:ext cx="5381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216000" lIns="90000" rIns="90000" tIns="45000" bIns="45000" anchor="t">
            <a:noAutofit/>
          </a:bodyPr>
          <a:p>
            <a:pPr algn="ctr" defTabSz="457200">
              <a:lnSpc>
                <a:spcPct val="100000"/>
              </a:lnSpc>
              <a:tabLst>
                <a:tab algn="l" pos="0"/>
              </a:tabLst>
            </a:pPr>
            <a:r>
              <a:rPr b="0" lang="pl-PL" sz="1800" spc="-1" strike="noStrike">
                <a:solidFill>
                  <a:srgbClr val="3f2705"/>
                </a:solidFill>
                <a:latin typeface="Jost"/>
                <a:ea typeface="SimSun"/>
              </a:rPr>
              <a:t>Ilustracje via Wikipedia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az1" descr=""/>
          <p:cNvPicPr/>
          <p:nvPr/>
        </p:nvPicPr>
        <p:blipFill>
          <a:blip r:embed="rId2"/>
          <a:stretch/>
        </p:blipFill>
        <p:spPr>
          <a:xfrm>
            <a:off x="191880" y="335160"/>
            <a:ext cx="8760240" cy="2606400"/>
          </a:xfrm>
          <a:prstGeom prst="rect">
            <a:avLst/>
          </a:prstGeom>
          <a:ln w="0">
            <a:noFill/>
          </a:ln>
        </p:spPr>
      </p:pic>
      <p:pic>
        <p:nvPicPr>
          <p:cNvPr id="85" name="Obraz2" descr=""/>
          <p:cNvPicPr/>
          <p:nvPr/>
        </p:nvPicPr>
        <p:blipFill>
          <a:blip r:embed="rId3"/>
          <a:srcRect l="0" t="0" r="80570" b="0"/>
          <a:stretch/>
        </p:blipFill>
        <p:spPr>
          <a:xfrm rot="16200000">
            <a:off x="2814480" y="2112480"/>
            <a:ext cx="3513600" cy="538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927000" y="695160"/>
            <a:ext cx="7290360" cy="546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az1" descr=""/>
          <p:cNvPicPr/>
          <p:nvPr/>
        </p:nvPicPr>
        <p:blipFill>
          <a:blip r:embed="rId2"/>
          <a:stretch/>
        </p:blipFill>
        <p:spPr>
          <a:xfrm>
            <a:off x="304920" y="525240"/>
            <a:ext cx="8534160" cy="568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raz1" descr=""/>
          <p:cNvPicPr/>
          <p:nvPr/>
        </p:nvPicPr>
        <p:blipFill>
          <a:blip r:embed="rId2"/>
          <a:stretch/>
        </p:blipFill>
        <p:spPr>
          <a:xfrm>
            <a:off x="182880" y="772920"/>
            <a:ext cx="8777880" cy="50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Obraz1" descr=""/>
          <p:cNvPicPr/>
          <p:nvPr/>
        </p:nvPicPr>
        <p:blipFill>
          <a:blip r:embed="rId2"/>
          <a:stretch/>
        </p:blipFill>
        <p:spPr>
          <a:xfrm>
            <a:off x="127080" y="555480"/>
            <a:ext cx="8889480" cy="555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raz1" descr=""/>
          <p:cNvPicPr/>
          <p:nvPr/>
        </p:nvPicPr>
        <p:blipFill>
          <a:blip r:embed="rId2"/>
          <a:stretch/>
        </p:blipFill>
        <p:spPr>
          <a:xfrm>
            <a:off x="1294920" y="119520"/>
            <a:ext cx="6553440" cy="6598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az1" descr=""/>
          <p:cNvPicPr/>
          <p:nvPr/>
        </p:nvPicPr>
        <p:blipFill>
          <a:blip r:embed="rId2"/>
          <a:stretch/>
        </p:blipFill>
        <p:spPr>
          <a:xfrm>
            <a:off x="304920" y="119520"/>
            <a:ext cx="8534160" cy="640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az1" descr=""/>
          <p:cNvPicPr/>
          <p:nvPr/>
        </p:nvPicPr>
        <p:blipFill>
          <a:blip r:embed="rId2"/>
          <a:stretch/>
        </p:blipFill>
        <p:spPr>
          <a:xfrm>
            <a:off x="914400" y="-1833840"/>
            <a:ext cx="7314840" cy="975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az1" descr=""/>
          <p:cNvPicPr/>
          <p:nvPr/>
        </p:nvPicPr>
        <p:blipFill>
          <a:blip r:embed="rId2"/>
          <a:stretch/>
        </p:blipFill>
        <p:spPr>
          <a:xfrm>
            <a:off x="304920" y="214560"/>
            <a:ext cx="8534160" cy="640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az1" descr=""/>
          <p:cNvPicPr/>
          <p:nvPr/>
        </p:nvPicPr>
        <p:blipFill>
          <a:blip r:embed="rId2"/>
          <a:stretch/>
        </p:blipFill>
        <p:spPr>
          <a:xfrm rot="16200000">
            <a:off x="182880" y="-2422800"/>
            <a:ext cx="8777880" cy="1170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Jost" pitchFamily="0" charset="1"/>
        <a:ea typeface="SimSun" pitchFamily="0" charset="1"/>
        <a:cs typeface="Times New Roman" pitchFamily="0" charset="1"/>
      </a:majorFont>
      <a:minorFont>
        <a:latin typeface="Jost" pitchFamily="0" charset="1"/>
        <a:ea typeface="SimSun" pitchFamily="0" charset="1"/>
        <a:cs typeface="Times New Roman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LibreOffice/24.2.1.2$Windows_X86_64 LibreOffice_project/db4def46b0453cc22e2d0305797cf981b68ef5ac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2023-11-10T15:09:01Z</dcterms:created>
  <dc:creator/>
  <dc:description/>
  <dc:language>pl-PL</dc:language>
  <cp:lastModifiedBy/>
  <dcterms:modified xsi:type="dcterms:W3CDTF">2024-03-09T23:58:01Z</dcterms:modified>
  <cp:revision>4</cp:revision>
  <dc:subject/>
  <dc:title/>
</cp:coreProperties>
</file>